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sldIdLst>
    <p:sldId id="256" r:id="rId2"/>
    <p:sldId id="263" r:id="rId3"/>
    <p:sldId id="264" r:id="rId4"/>
    <p:sldId id="261" r:id="rId5"/>
    <p:sldId id="275" r:id="rId6"/>
    <p:sldId id="259" r:id="rId7"/>
    <p:sldId id="258" r:id="rId8"/>
    <p:sldId id="260" r:id="rId9"/>
    <p:sldId id="269" r:id="rId10"/>
    <p:sldId id="262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467" autoAdjust="0"/>
    <p:restoredTop sz="94660"/>
  </p:normalViewPr>
  <p:slideViewPr>
    <p:cSldViewPr snapToGrid="0">
      <p:cViewPr>
        <p:scale>
          <a:sx n="80" d="100"/>
          <a:sy n="80" d="100"/>
        </p:scale>
        <p:origin x="76" y="6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1509C-5FCC-4AE8-9AA5-7D58604FEAC8}" type="datetimeFigureOut">
              <a:rPr lang="en-IN" smtClean="0"/>
              <a:t>20-08-2020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0E160-287E-4B86-92F5-B68A014A24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72765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1509C-5FCC-4AE8-9AA5-7D58604FEAC8}" type="datetimeFigureOut">
              <a:rPr lang="en-IN" smtClean="0"/>
              <a:t>20-08-2020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0E160-287E-4B86-92F5-B68A014A24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49823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1509C-5FCC-4AE8-9AA5-7D58604FEAC8}" type="datetimeFigureOut">
              <a:rPr lang="en-IN" smtClean="0"/>
              <a:t>20-08-2020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0E160-287E-4B86-92F5-B68A014A24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927531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1509C-5FCC-4AE8-9AA5-7D58604FEAC8}" type="datetimeFigureOut">
              <a:rPr lang="en-IN" smtClean="0"/>
              <a:t>20-08-2020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0E160-287E-4B86-92F5-B68A014A2461}" type="slidenum">
              <a:rPr lang="en-IN" smtClean="0"/>
              <a:t>‹#›</a:t>
            </a:fld>
            <a:endParaRPr lang="en-IN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351299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1509C-5FCC-4AE8-9AA5-7D58604FEAC8}" type="datetimeFigureOut">
              <a:rPr lang="en-IN" smtClean="0"/>
              <a:t>20-08-2020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0E160-287E-4B86-92F5-B68A014A24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168785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1509C-5FCC-4AE8-9AA5-7D58604FEAC8}" type="datetimeFigureOut">
              <a:rPr lang="en-IN" smtClean="0"/>
              <a:t>20-08-2020</a:t>
            </a:fld>
            <a:endParaRPr lang="en-IN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0E160-287E-4B86-92F5-B68A014A24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312350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1509C-5FCC-4AE8-9AA5-7D58604FEAC8}" type="datetimeFigureOut">
              <a:rPr lang="en-IN" smtClean="0"/>
              <a:t>20-08-2020</a:t>
            </a:fld>
            <a:endParaRPr lang="en-IN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0E160-287E-4B86-92F5-B68A014A24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213018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1509C-5FCC-4AE8-9AA5-7D58604FEAC8}" type="datetimeFigureOut">
              <a:rPr lang="en-IN" smtClean="0"/>
              <a:t>20-08-2020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0E160-287E-4B86-92F5-B68A014A24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605532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1509C-5FCC-4AE8-9AA5-7D58604FEAC8}" type="datetimeFigureOut">
              <a:rPr lang="en-IN" smtClean="0"/>
              <a:t>20-08-2020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0E160-287E-4B86-92F5-B68A014A24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095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1509C-5FCC-4AE8-9AA5-7D58604FEAC8}" type="datetimeFigureOut">
              <a:rPr lang="en-IN" smtClean="0"/>
              <a:t>20-08-2020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0E160-287E-4B86-92F5-B68A014A24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63537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1509C-5FCC-4AE8-9AA5-7D58604FEAC8}" type="datetimeFigureOut">
              <a:rPr lang="en-IN" smtClean="0"/>
              <a:t>20-08-2020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0E160-287E-4B86-92F5-B68A014A24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06219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1509C-5FCC-4AE8-9AA5-7D58604FEAC8}" type="datetimeFigureOut">
              <a:rPr lang="en-IN" smtClean="0"/>
              <a:t>20-08-2020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0E160-287E-4B86-92F5-B68A014A24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88171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1509C-5FCC-4AE8-9AA5-7D58604FEAC8}" type="datetimeFigureOut">
              <a:rPr lang="en-IN" smtClean="0"/>
              <a:t>20-08-2020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0E160-287E-4B86-92F5-B68A014A24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81029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1509C-5FCC-4AE8-9AA5-7D58604FEAC8}" type="datetimeFigureOut">
              <a:rPr lang="en-IN" smtClean="0"/>
              <a:t>20-08-2020</a:t>
            </a:fld>
            <a:endParaRPr lang="en-IN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0E160-287E-4B86-92F5-B68A014A24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65614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1509C-5FCC-4AE8-9AA5-7D58604FEAC8}" type="datetimeFigureOut">
              <a:rPr lang="en-IN" smtClean="0"/>
              <a:t>20-08-2020</a:t>
            </a:fld>
            <a:endParaRPr lang="en-IN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0E160-287E-4B86-92F5-B68A014A24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69098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1509C-5FCC-4AE8-9AA5-7D58604FEAC8}" type="datetimeFigureOut">
              <a:rPr lang="en-IN" smtClean="0"/>
              <a:t>20-08-2020</a:t>
            </a:fld>
            <a:endParaRPr lang="en-IN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0E160-287E-4B86-92F5-B68A014A24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33978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1509C-5FCC-4AE8-9AA5-7D58604FEAC8}" type="datetimeFigureOut">
              <a:rPr lang="en-IN" smtClean="0"/>
              <a:t>20-08-2020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0E160-287E-4B86-92F5-B68A014A24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8187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8431509C-5FCC-4AE8-9AA5-7D58604FEAC8}" type="datetimeFigureOut">
              <a:rPr lang="en-IN" smtClean="0"/>
              <a:t>20-08-2020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0E160-287E-4B86-92F5-B68A014A24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0619886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  <p:sldLayoutId id="2147483762" r:id="rId12"/>
    <p:sldLayoutId id="2147483763" r:id="rId13"/>
    <p:sldLayoutId id="2147483764" r:id="rId14"/>
    <p:sldLayoutId id="2147483765" r:id="rId15"/>
    <p:sldLayoutId id="2147483766" r:id="rId16"/>
    <p:sldLayoutId id="214748376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F5CCA6-1AEF-4DDE-9E1D-9ED084698A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1316" y="1447801"/>
            <a:ext cx="11845637" cy="2808316"/>
          </a:xfrm>
        </p:spPr>
        <p:txBody>
          <a:bodyPr/>
          <a:lstStyle/>
          <a:p>
            <a:pPr algn="ctr"/>
            <a:r>
              <a:rPr lang="en-IN" dirty="0"/>
              <a:t>COMMERCE –III ( MF)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69F2C33-F759-45D9-B808-5836403E2E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01785"/>
          </a:xfrm>
        </p:spPr>
        <p:txBody>
          <a:bodyPr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Dr. Sumita Shankar </a:t>
            </a:r>
          </a:p>
        </p:txBody>
      </p:sp>
    </p:spTree>
    <p:extLst>
      <p:ext uri="{BB962C8B-B14F-4D97-AF65-F5344CB8AC3E}">
        <p14:creationId xmlns:p14="http://schemas.microsoft.com/office/powerpoint/2010/main" val="36307833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F31915-4D37-4ADA-B85F-A8EEEDC081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sz="4400" dirty="0">
                <a:solidFill>
                  <a:schemeClr val="tx1"/>
                </a:solidFill>
                <a:latin typeface="Arial Black" panose="020B0A04020102020204" pitchFamily="34" charset="0"/>
              </a:rPr>
              <a:t>CONTROLLING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9C4CB47-EAB2-44F6-9669-9916C506E435}"/>
              </a:ext>
            </a:extLst>
          </p:cNvPr>
          <p:cNvSpPr txBox="1"/>
          <p:nvPr/>
        </p:nvSpPr>
        <p:spPr>
          <a:xfrm>
            <a:off x="646111" y="4531367"/>
            <a:ext cx="8499965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IN" sz="2800" dirty="0"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48886FB-5BFE-4E44-98B2-184FC4482435}"/>
              </a:ext>
            </a:extLst>
          </p:cNvPr>
          <p:cNvSpPr txBox="1"/>
          <p:nvPr/>
        </p:nvSpPr>
        <p:spPr>
          <a:xfrm>
            <a:off x="-9574375" y="2743380"/>
            <a:ext cx="27024662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endParaRPr lang="en-IN" sz="2800" dirty="0"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9218" name="Picture 2" descr="Management Function : Controlling">
            <a:extLst>
              <a:ext uri="{FF2B5EF4-FFF2-40B4-BE49-F238E27FC236}">
                <a16:creationId xmlns:a16="http://schemas.microsoft.com/office/drawing/2014/main" id="{EAC58176-4FDC-4074-AB0E-8E283868FA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8111" y="1606163"/>
            <a:ext cx="9533613" cy="5184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38696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0F04F7A-F4C6-4D95-BF48-9A3DA16D7E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153" y="452718"/>
            <a:ext cx="10241280" cy="753230"/>
          </a:xfrm>
        </p:spPr>
        <p:txBody>
          <a:bodyPr/>
          <a:lstStyle/>
          <a:p>
            <a:pPr algn="ctr"/>
            <a:r>
              <a:rPr lang="en-IN" sz="4400" dirty="0">
                <a:latin typeface="Arial Black" panose="020B0A04020102020204" pitchFamily="34" charset="0"/>
                <a:ea typeface="Segoe UI Emoji" panose="020B0502040204020203" pitchFamily="34" charset="0"/>
              </a:rPr>
              <a:t>FUNCTIONS OF MANAGEMENT </a:t>
            </a:r>
          </a:p>
        </p:txBody>
      </p:sp>
      <p:pic>
        <p:nvPicPr>
          <p:cNvPr id="1026" name="Picture 2" descr="The four functions of Management in an organization">
            <a:extLst>
              <a:ext uri="{FF2B5EF4-FFF2-40B4-BE49-F238E27FC236}">
                <a16:creationId xmlns:a16="http://schemas.microsoft.com/office/drawing/2014/main" id="{4CB0A15E-24F7-4D26-B745-4D93977F72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1193" y="1383527"/>
            <a:ext cx="7506031" cy="4842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77477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C015AC-4EE5-4A08-964F-2C418736A5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sz="4400" dirty="0">
                <a:latin typeface="Arial Black" panose="020B0A04020102020204" pitchFamily="34" charset="0"/>
              </a:rPr>
              <a:t>PLANNING </a:t>
            </a:r>
          </a:p>
        </p:txBody>
      </p:sp>
      <p:pic>
        <p:nvPicPr>
          <p:cNvPr id="2050" name="Picture 2" descr="The Operative Word in Exit Planning Is Planning | Columns">
            <a:extLst>
              <a:ext uri="{FF2B5EF4-FFF2-40B4-BE49-F238E27FC236}">
                <a16:creationId xmlns:a16="http://schemas.microsoft.com/office/drawing/2014/main" id="{C369A80E-9034-4879-88A3-B29B12E11D1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277" y="1853248"/>
            <a:ext cx="10193572" cy="47781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86478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7139AA8-7200-4DAF-B83E-7F633D71E5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65837" y="96966"/>
            <a:ext cx="7005099" cy="1063924"/>
          </a:xfrm>
        </p:spPr>
        <p:txBody>
          <a:bodyPr/>
          <a:lstStyle/>
          <a:p>
            <a:pPr algn="ctr"/>
            <a:r>
              <a:rPr lang="en-IN" sz="4400" dirty="0">
                <a:latin typeface="Arial Black" panose="020B0A04020102020204" pitchFamily="34" charset="0"/>
              </a:rPr>
              <a:t>ORGANISING </a:t>
            </a:r>
          </a:p>
        </p:txBody>
      </p:sp>
      <p:pic>
        <p:nvPicPr>
          <p:cNvPr id="3076" name="Picture 4" descr="Principles of Organizing Function of Management - MBA CONCEPTS">
            <a:extLst>
              <a:ext uri="{FF2B5EF4-FFF2-40B4-BE49-F238E27FC236}">
                <a16:creationId xmlns:a16="http://schemas.microsoft.com/office/drawing/2014/main" id="{FEA37079-D701-49A3-AD27-3825118791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251" y="1232451"/>
            <a:ext cx="10559332" cy="55285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12571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7139AA8-7200-4DAF-B83E-7F633D71E5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65837" y="96966"/>
            <a:ext cx="7005099" cy="1063924"/>
          </a:xfrm>
        </p:spPr>
        <p:txBody>
          <a:bodyPr/>
          <a:lstStyle/>
          <a:p>
            <a:pPr algn="ctr"/>
            <a:r>
              <a:rPr lang="en-IN" sz="4400" dirty="0">
                <a:latin typeface="Arial Black" panose="020B0A04020102020204" pitchFamily="34" charset="0"/>
              </a:rPr>
              <a:t>STAFFING  </a:t>
            </a:r>
          </a:p>
        </p:txBody>
      </p:sp>
      <p:pic>
        <p:nvPicPr>
          <p:cNvPr id="4098" name="Picture 2" descr="Staffing - Definition, Meaning, Functions, Importance, Videos">
            <a:extLst>
              <a:ext uri="{FF2B5EF4-FFF2-40B4-BE49-F238E27FC236}">
                <a16:creationId xmlns:a16="http://schemas.microsoft.com/office/drawing/2014/main" id="{B265B6AF-E147-4D36-AC5D-3465906791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3183" y="1160889"/>
            <a:ext cx="9462052" cy="56001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12038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B6B4D7-6C29-4538-B477-E2BE733639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875" y="452718"/>
            <a:ext cx="11201400" cy="1400530"/>
          </a:xfrm>
        </p:spPr>
        <p:txBody>
          <a:bodyPr/>
          <a:lstStyle/>
          <a:p>
            <a:pPr algn="ctr"/>
            <a:r>
              <a:rPr lang="en-IN" sz="4400" dirty="0">
                <a:latin typeface="Arial Black" panose="020B0A04020102020204" pitchFamily="34" charset="0"/>
              </a:rPr>
              <a:t>DIRECTING </a:t>
            </a:r>
          </a:p>
        </p:txBody>
      </p:sp>
      <p:pic>
        <p:nvPicPr>
          <p:cNvPr id="3" name="Picture 2" descr="Characteristics of Directing - QS Study">
            <a:extLst>
              <a:ext uri="{FF2B5EF4-FFF2-40B4-BE49-F238E27FC236}">
                <a16:creationId xmlns:a16="http://schemas.microsoft.com/office/drawing/2014/main" id="{65DD7346-6F43-42FD-B900-6045F63A3D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423" y="2238374"/>
            <a:ext cx="10360549" cy="4544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14964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BCF76D-9377-4CFD-80BB-47A101F3E3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060198"/>
          </a:xfrm>
        </p:spPr>
        <p:txBody>
          <a:bodyPr/>
          <a:lstStyle/>
          <a:p>
            <a:pPr algn="ctr"/>
            <a:r>
              <a:rPr lang="en-IN" sz="4400" dirty="0">
                <a:latin typeface="Arial Black" panose="020B0A04020102020204" pitchFamily="34" charset="0"/>
              </a:rPr>
              <a:t>CO-ORDINATING </a:t>
            </a:r>
          </a:p>
        </p:txBody>
      </p:sp>
      <p:pic>
        <p:nvPicPr>
          <p:cNvPr id="6146" name="Picture 2" descr="Are You Coordinating Your Team the Right Way? 3 Strategies - AITS ...">
            <a:extLst>
              <a:ext uri="{FF2B5EF4-FFF2-40B4-BE49-F238E27FC236}">
                <a16:creationId xmlns:a16="http://schemas.microsoft.com/office/drawing/2014/main" id="{2D625025-4164-44CC-9BDB-F514DA93E9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111" y="1512916"/>
            <a:ext cx="9992734" cy="49992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49446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6244A9F0-A985-488B-9443-9A3AE36EBD4E}"/>
              </a:ext>
            </a:extLst>
          </p:cNvPr>
          <p:cNvSpPr txBox="1"/>
          <p:nvPr/>
        </p:nvSpPr>
        <p:spPr>
          <a:xfrm>
            <a:off x="-1270028" y="3334041"/>
            <a:ext cx="392046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2800" b="1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IN" sz="2800" dirty="0">
              <a:latin typeface="Arial Black" panose="020B0A04020102020204" pitchFamily="34" charset="0"/>
            </a:endParaRPr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3DFBE89F-5466-4B11-A863-EE8E065819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044778"/>
          </a:xfrm>
        </p:spPr>
        <p:txBody>
          <a:bodyPr/>
          <a:lstStyle/>
          <a:p>
            <a:pPr algn="ctr"/>
            <a:r>
              <a:rPr lang="en-IN" sz="4400" dirty="0">
                <a:latin typeface="Arial Black" panose="020B0A04020102020204" pitchFamily="34" charset="0"/>
              </a:rPr>
              <a:t>COMMUNICATION </a:t>
            </a:r>
          </a:p>
        </p:txBody>
      </p:sp>
      <p:pic>
        <p:nvPicPr>
          <p:cNvPr id="7170" name="Picture 2" descr="Communication tips for sports clubs - Play by the Rules - Making ...">
            <a:extLst>
              <a:ext uri="{FF2B5EF4-FFF2-40B4-BE49-F238E27FC236}">
                <a16:creationId xmlns:a16="http://schemas.microsoft.com/office/drawing/2014/main" id="{D8AB3BB2-2C2F-4F6E-B005-2E33D85B58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136" y="1383527"/>
            <a:ext cx="8730533" cy="5287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37901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F31915-4D37-4ADA-B85F-A8EEEDC081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85752"/>
          </a:xfrm>
        </p:spPr>
        <p:txBody>
          <a:bodyPr/>
          <a:lstStyle/>
          <a:p>
            <a:pPr algn="ctr"/>
            <a:r>
              <a:rPr lang="en-IN" sz="4400" dirty="0">
                <a:solidFill>
                  <a:schemeClr val="tx1"/>
                </a:solidFill>
                <a:latin typeface="Arial Black" panose="020B0A04020102020204" pitchFamily="34" charset="0"/>
              </a:rPr>
              <a:t>MOTIVATION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9C4CB47-EAB2-44F6-9669-9916C506E435}"/>
              </a:ext>
            </a:extLst>
          </p:cNvPr>
          <p:cNvSpPr txBox="1"/>
          <p:nvPr/>
        </p:nvSpPr>
        <p:spPr>
          <a:xfrm>
            <a:off x="646111" y="4531367"/>
            <a:ext cx="8499965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IN" sz="2800" dirty="0"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196" name="Picture 4" descr="Employee Motivation Work Motivation Two-factor Theory Management ...">
            <a:extLst>
              <a:ext uri="{FF2B5EF4-FFF2-40B4-BE49-F238E27FC236}">
                <a16:creationId xmlns:a16="http://schemas.microsoft.com/office/drawing/2014/main" id="{0FCA3F17-85B9-438C-93F9-8BE28154FD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5341" y="1733384"/>
            <a:ext cx="9404722" cy="4961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54584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202</TotalTime>
  <Words>25</Words>
  <Application>Microsoft Office PowerPoint</Application>
  <PresentationFormat>Widescreen</PresentationFormat>
  <Paragraphs>15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Arial Black</vt:lpstr>
      <vt:lpstr>Calibri</vt:lpstr>
      <vt:lpstr>Century Gothic</vt:lpstr>
      <vt:lpstr>Wingdings 3</vt:lpstr>
      <vt:lpstr>Ion</vt:lpstr>
      <vt:lpstr>COMMERCE –III ( MF) </vt:lpstr>
      <vt:lpstr>FUNCTIONS OF MANAGEMENT </vt:lpstr>
      <vt:lpstr>PLANNING </vt:lpstr>
      <vt:lpstr>ORGANISING </vt:lpstr>
      <vt:lpstr>STAFFING  </vt:lpstr>
      <vt:lpstr>DIRECTING </vt:lpstr>
      <vt:lpstr>CO-ORDINATING </vt:lpstr>
      <vt:lpstr>COMMUNICATION </vt:lpstr>
      <vt:lpstr>MOTIVATION </vt:lpstr>
      <vt:lpstr>CONTROLLING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COMMERCE –III ( MF) </dc:title>
  <dc:creator>Sumita Shankar</dc:creator>
  <cp:lastModifiedBy>Sumita Shankar</cp:lastModifiedBy>
  <cp:revision>26</cp:revision>
  <dcterms:created xsi:type="dcterms:W3CDTF">2020-07-28T09:10:53Z</dcterms:created>
  <dcterms:modified xsi:type="dcterms:W3CDTF">2020-08-20T11:48:34Z</dcterms:modified>
</cp:coreProperties>
</file>